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25914-70AF-4DD7-9F0F-30670B0D4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E12F1F-7B16-4AE2-BF49-29661CAD4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8E06C1-9A2C-47D1-9A03-BFDD11D0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D4546E-A85D-42B2-AD89-4BA57EA99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0DC7F5-CEBD-4A44-A62A-C9AAFF39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0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1A61D-30B8-4E19-85A7-909DA20B2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A37354-BA2E-4CC0-8E25-402F64CCF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F10454-06C2-43F1-BEA7-48E7924D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211DA-B723-407D-9BC9-761A6B8D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D2E5DB-CF75-4750-9DBC-7AA657EE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941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14292D-B285-49D4-9698-3CBF5B36E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A474DC-74EB-422A-B674-F4D3A9AB4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091F81-CF2B-445D-A4C0-22FFB18C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008A2-B7C8-40BA-968E-6D6B1183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D0BE76-65D0-49AC-AB1A-DF37DF83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91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25351-18FC-49F1-A8C0-BB7B5E40F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64E1CA-1F7B-410B-8DAA-09244492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094C1-76B8-45E7-ABCC-375FE2625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682E3A-64CA-4C76-A52A-CC167B13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69EE3C-9290-47FC-937E-67ABE64F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206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BCD03-6FEE-49B3-823E-5C115220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E4805D-2491-4E76-A6AF-2D45073B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E06293-C503-4F98-B288-CD794ACC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290304-2FCF-4B22-999C-6B6A6D59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B60306-A6BC-4D53-9E02-AEB2F340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031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4868F-7494-4A64-8924-3CDF2A411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47F508-B1E4-4116-9845-BF74122AC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AECC4A-44DB-4DC9-8C28-796AD489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A267AD-D92C-4EB6-BD7E-FA1B26F6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A42398-04BC-44E9-8F51-3C2F11E2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46D587-91D6-4384-A9BD-FF6364C6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9800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00662-2768-477E-93D9-85CC488A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84BA2C-10AA-4C70-BAE7-4D66382BD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AAB531-AF69-40D0-B725-953C462D3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FDD837-6165-446E-B302-03ABCF0061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8F32BF0-F6F4-4D53-9310-9080BFCF6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D49CD3-18F4-4B9B-8C8F-53F738965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4503AB-75B5-4374-B187-CE7608A2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FE502C-069F-42A2-BECA-4B97AE6A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319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ECA41-ED18-4B9B-B927-A0401B0E4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D8E2807-A15F-44D1-89FE-E48A8349C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1C7C82-C25C-4ACF-B13E-C616962D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714660-BBE6-4883-A7CB-F8F746E5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716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BB1F04-C3E0-41B8-8036-6290A1A1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523275-05D8-4EDA-90AD-B035E6CD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57A771-7F28-41C3-B544-E865C4E3D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399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624DA-7CF5-4C8F-8815-BD456327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6AE0B-B142-46C0-859F-F4FC2B07B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397EAA-E955-4C71-96B3-42BFB6EEF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60BB1A-2FC3-440A-9D5F-AEFCED21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DC6BF7-5967-4811-896E-BA11212E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CCE2BF-11DA-4B90-937C-49E38500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967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2CBA1-1B11-4C97-A1EA-446925EB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AEFE2C-7260-4A09-9A03-F9C6CD557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5D47CB-B99F-4FE4-83BE-EFE3CC46C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B8C3E4-42B0-4A60-BFEE-B29DEB2C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5BA621-DA48-4ED0-9835-941EE658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29C59F-396D-4165-93A6-6D43FACF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63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1DBF61C-532D-4E9A-A809-3B553449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299101-4D78-4228-A27B-3461B7ED8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299E13-8E8D-499D-8375-C05DDD4E3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5A4E-AADF-41C6-989E-74618BBAA4C1}" type="datetimeFigureOut">
              <a:rPr lang="es-MX" smtClean="0"/>
              <a:t>04/08/2021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13CE8-76AD-4F30-A77E-5E584D5D3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6937D1-C96A-4CAB-A04C-9274ECB5E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9E70A-C8A9-4A93-ABAA-3E85369C727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700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FFBB44-C708-4512-B51A-DD546A116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1536" r="47370" b="-1699"/>
          <a:stretch/>
        </p:blipFill>
        <p:spPr bwMode="auto">
          <a:xfrm>
            <a:off x="2072488" y="2067728"/>
            <a:ext cx="7561691" cy="4638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91CDF3C-977A-4E4E-84C2-6F249C220C35}"/>
              </a:ext>
            </a:extLst>
          </p:cNvPr>
          <p:cNvSpPr/>
          <p:nvPr/>
        </p:nvSpPr>
        <p:spPr>
          <a:xfrm>
            <a:off x="2557818" y="0"/>
            <a:ext cx="70763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RENDICIÓN DE CUENTAS</a:t>
            </a:r>
          </a:p>
          <a:p>
            <a:pPr algn="ctr"/>
            <a:r>
              <a:rPr lang="es-E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AÑO FISCAL 2020</a:t>
            </a:r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00047D-4F95-44C5-A35F-F619D966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3" y="40610"/>
            <a:ext cx="2409245" cy="21154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274EE8-0B5B-4CE6-BEEB-5E2D7322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614" y="0"/>
            <a:ext cx="2658386" cy="211543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8C0B1B1-040E-483E-8F6C-0C5CA9761B5D}"/>
              </a:ext>
            </a:extLst>
          </p:cNvPr>
          <p:cNvSpPr/>
          <p:nvPr/>
        </p:nvSpPr>
        <p:spPr>
          <a:xfrm>
            <a:off x="8260946" y="6334780"/>
            <a:ext cx="40348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Administración 2019-2023</a:t>
            </a:r>
          </a:p>
        </p:txBody>
      </p:sp>
    </p:spTree>
    <p:extLst>
      <p:ext uri="{BB962C8B-B14F-4D97-AF65-F5344CB8AC3E}">
        <p14:creationId xmlns:p14="http://schemas.microsoft.com/office/powerpoint/2010/main" val="1687200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FDF0360-7E6C-40D8-82D0-F22B6327E303}"/>
              </a:ext>
            </a:extLst>
          </p:cNvPr>
          <p:cNvSpPr/>
          <p:nvPr/>
        </p:nvSpPr>
        <p:spPr>
          <a:xfrm>
            <a:off x="1820975" y="3125065"/>
            <a:ext cx="9208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Mantenimiento vial de la </a:t>
            </a:r>
            <a:r>
              <a:rPr lang="es-MX" dirty="0" err="1"/>
              <a:t>via</a:t>
            </a:r>
            <a:r>
              <a:rPr lang="es-MX" dirty="0"/>
              <a:t> principal Guanando-Cahuaji bajo, parroquia Santiago de Guanando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AB1839-F0C6-4C14-9E35-C325E21BFB1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18" y="0"/>
            <a:ext cx="5721350" cy="3125065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F2696F-77EB-46A8-821F-3134CA11364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45" y="3625795"/>
            <a:ext cx="5807075" cy="3267876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7D69A37-9484-4C33-B241-0A49032AA1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5" y="3429000"/>
            <a:ext cx="5908675" cy="343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572A1FA-B9F0-465C-9D20-00B50662D7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36" y="0"/>
            <a:ext cx="5913691" cy="3125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73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901AF80-8B48-406E-AA1E-C7E1802CAFF1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Urbanización y embellecimiento del parque central de la parroquia Guanando. </a:t>
            </a:r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49201F-E93A-460B-8A67-759AE45D66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2" y="0"/>
            <a:ext cx="5534660" cy="310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3C6421-8ECC-437A-AC0E-E72C07FE88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r="8312"/>
          <a:stretch/>
        </p:blipFill>
        <p:spPr bwMode="auto">
          <a:xfrm>
            <a:off x="2687540" y="3688553"/>
            <a:ext cx="5454595" cy="310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6731F2B-8A37-4EFA-A18A-B940A31E34C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62" y="0"/>
            <a:ext cx="5860415" cy="3105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478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8C23ABD-FADE-4773-9AA9-4B574A1AD96E}"/>
              </a:ext>
            </a:extLst>
          </p:cNvPr>
          <p:cNvSpPr/>
          <p:nvPr/>
        </p:nvSpPr>
        <p:spPr>
          <a:xfrm>
            <a:off x="3048000" y="3105150"/>
            <a:ext cx="6096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</a:rPr>
              <a:t>Restauración de los dos cementerios de la cabecera parroquial, de la parroquia Santiago de Guanando</a:t>
            </a:r>
            <a:r>
              <a:rPr lang="es-MX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D5C16B-8112-4DB7-AA92-E672013D5A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213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093581E-8D00-4367-8331-4B0CBD7FD8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645" y="3919994"/>
            <a:ext cx="5507355" cy="2873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67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ACBACA-4442-4A5A-A2F9-151C227737F4}"/>
              </a:ext>
            </a:extLst>
          </p:cNvPr>
          <p:cNvSpPr/>
          <p:nvPr/>
        </p:nvSpPr>
        <p:spPr>
          <a:xfrm>
            <a:off x="3048000" y="3105150"/>
            <a:ext cx="6096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</a:rPr>
              <a:t>Adquisición  de plantas frutales, para fortalecer el fomento productivo de la parroquia Santiago de Guanando. 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BAF60D-3C18-4245-93E5-9A8EB5679DE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5521325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6AC50E-56DA-4809-BE5F-42877E5177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3752850"/>
            <a:ext cx="5508625" cy="3121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501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06D33F3-0522-40C4-9A1E-0617F1D788AA}"/>
              </a:ext>
            </a:extLst>
          </p:cNvPr>
          <p:cNvSpPr/>
          <p:nvPr/>
        </p:nvSpPr>
        <p:spPr>
          <a:xfrm>
            <a:off x="3048000" y="3105150"/>
            <a:ext cx="6096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Seguridad ciudadana en la parroquia Santiago de Guanando.</a:t>
            </a:r>
            <a:r>
              <a:rPr lang="es-ES" dirty="0"/>
              <a:t> 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92E1AB-568C-4663-A5B7-0FFEE54FFFF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059555" cy="3105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D708E7-3E08-4A51-AB48-EFABD9A98EC0}"/>
              </a:ext>
            </a:extLst>
          </p:cNvPr>
          <p:cNvGrpSpPr>
            <a:grpSpLocks/>
          </p:cNvGrpSpPr>
          <p:nvPr/>
        </p:nvGrpSpPr>
        <p:grpSpPr bwMode="auto">
          <a:xfrm>
            <a:off x="8032115" y="3651885"/>
            <a:ext cx="4159885" cy="3206115"/>
            <a:chOff x="2632" y="-2394"/>
            <a:chExt cx="6551" cy="5049"/>
          </a:xfrm>
        </p:grpSpPr>
        <p:pic>
          <p:nvPicPr>
            <p:cNvPr id="5" name="Picture 135">
              <a:extLst>
                <a:ext uri="{FF2B5EF4-FFF2-40B4-BE49-F238E27FC236}">
                  <a16:creationId xmlns:a16="http://schemas.microsoft.com/office/drawing/2014/main" id="{5019AD8D-3B57-4010-91A2-19927ABA3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" y="-2394"/>
              <a:ext cx="6551" cy="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36">
              <a:extLst>
                <a:ext uri="{FF2B5EF4-FFF2-40B4-BE49-F238E27FC236}">
                  <a16:creationId xmlns:a16="http://schemas.microsoft.com/office/drawing/2014/main" id="{D0660756-2A04-4FCF-8459-68224CC12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" y="601"/>
              <a:ext cx="788" cy="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700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5BEF1D9-4667-4C9A-B30E-0806EF9EEC3D}"/>
              </a:ext>
            </a:extLst>
          </p:cNvPr>
          <p:cNvSpPr/>
          <p:nvPr/>
        </p:nvSpPr>
        <p:spPr>
          <a:xfrm>
            <a:off x="3048000" y="2967038"/>
            <a:ext cx="6096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Construcción de dos estribos de puente, en la comunidad Cahuaji bajo, sector Gillis, parroquia Santiago de Guanando</a:t>
            </a:r>
            <a:r>
              <a:rPr lang="es-ES" dirty="0"/>
              <a:t> 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E2040A-F3A9-4A3D-A9D5-4DC8EA1C04A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07355" cy="296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612511-17D2-43B0-BCDA-421A4D2807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33" y="3921125"/>
            <a:ext cx="4509770" cy="293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78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6637DB7-CE71-4BA7-8955-9B4680999456}"/>
              </a:ext>
            </a:extLst>
          </p:cNvPr>
          <p:cNvSpPr/>
          <p:nvPr/>
        </p:nvSpPr>
        <p:spPr>
          <a:xfrm>
            <a:off x="3048000" y="3105150"/>
            <a:ext cx="6096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Mantenimiento vial de la vía  principal el Guso grande, de la parroquia Santiago de Guanando. 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1D56AB-7319-4989-8B39-F1032B4FD3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8247" cy="319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B9F8914-5569-4FA0-A0AD-1609103152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35" y="3602355"/>
            <a:ext cx="4850765" cy="3255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426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06FC004-DB13-4577-BB91-0A55DB61365D}"/>
              </a:ext>
            </a:extLst>
          </p:cNvPr>
          <p:cNvSpPr/>
          <p:nvPr/>
        </p:nvSpPr>
        <p:spPr>
          <a:xfrm>
            <a:off x="3048000" y="2967038"/>
            <a:ext cx="6096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Adquisición de pollos pio </a:t>
            </a:r>
            <a:r>
              <a:rPr lang="es-ES" dirty="0" err="1">
                <a:solidFill>
                  <a:srgbClr val="000000"/>
                </a:solidFill>
                <a:latin typeface="Arial" panose="020B0604020202020204" pitchFamily="34" charset="0"/>
              </a:rPr>
              <a:t>pio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 de 15 días de nacidos para actividades lúdicas con el grupo vulnerable de la parroquia Santiago de Guanando.</a:t>
            </a:r>
            <a:r>
              <a:rPr lang="es-ES" dirty="0"/>
              <a:t> 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A54204-07F2-4364-9D8A-60543E7A580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308"/>
            <a:ext cx="5613621" cy="310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DCB3A5-AF86-4409-9978-2C3A535744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45" y="3832529"/>
            <a:ext cx="5508625" cy="2913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0683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FFBB44-C708-4512-B51A-DD546A116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1536" r="47370" b="-1699"/>
          <a:stretch/>
        </p:blipFill>
        <p:spPr bwMode="auto">
          <a:xfrm>
            <a:off x="2072488" y="2504660"/>
            <a:ext cx="7561691" cy="4201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91CDF3C-977A-4E4E-84C2-6F249C220C35}"/>
              </a:ext>
            </a:extLst>
          </p:cNvPr>
          <p:cNvSpPr/>
          <p:nvPr/>
        </p:nvSpPr>
        <p:spPr>
          <a:xfrm>
            <a:off x="2557818" y="0"/>
            <a:ext cx="70763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RENDICIÓN DE CUENTAS</a:t>
            </a:r>
          </a:p>
          <a:p>
            <a:pPr algn="ctr"/>
            <a:r>
              <a:rPr lang="es-E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AÑO FISCAL 2020</a:t>
            </a:r>
          </a:p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GRACIAS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00047D-4F95-44C5-A35F-F619D966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3" y="40610"/>
            <a:ext cx="2409245" cy="21154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274EE8-0B5B-4CE6-BEEB-5E2D7322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614" y="0"/>
            <a:ext cx="2658386" cy="211543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8C0B1B1-040E-483E-8F6C-0C5CA9761B5D}"/>
              </a:ext>
            </a:extLst>
          </p:cNvPr>
          <p:cNvSpPr/>
          <p:nvPr/>
        </p:nvSpPr>
        <p:spPr>
          <a:xfrm>
            <a:off x="8260946" y="6334780"/>
            <a:ext cx="40348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Administración 2019-2023</a:t>
            </a:r>
          </a:p>
        </p:txBody>
      </p:sp>
    </p:spTree>
    <p:extLst>
      <p:ext uri="{BB962C8B-B14F-4D97-AF65-F5344CB8AC3E}">
        <p14:creationId xmlns:p14="http://schemas.microsoft.com/office/powerpoint/2010/main" val="335354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9EFC8EC-D2FA-42CF-8448-61185249E1BB}"/>
              </a:ext>
            </a:extLst>
          </p:cNvPr>
          <p:cNvSpPr/>
          <p:nvPr/>
        </p:nvSpPr>
        <p:spPr>
          <a:xfrm>
            <a:off x="2677468" y="136670"/>
            <a:ext cx="6837063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 DÍAS MEJORES</a:t>
            </a:r>
          </a:p>
          <a:p>
            <a:pPr algn="ctr"/>
            <a:endParaRPr lang="es-E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s-E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s-E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s-E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PARA NUESTRA </a:t>
            </a:r>
          </a:p>
          <a:p>
            <a:pPr algn="ctr"/>
            <a:r>
              <a:rPr lang="es-E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QUERIDA PARROQUIA</a:t>
            </a:r>
          </a:p>
          <a:p>
            <a:pPr algn="ctr"/>
            <a:r>
              <a:rPr lang="es-E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SANTIAGO DE GUANANDO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A46164-2530-4D90-910A-0F3670334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546282" y="938254"/>
            <a:ext cx="4879450" cy="267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7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9E78016-FC4C-47BE-A407-48932389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92" y="0"/>
            <a:ext cx="10153816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AF66A11-5A5A-451C-8D34-ED5AC8DB427C}"/>
              </a:ext>
            </a:extLst>
          </p:cNvPr>
          <p:cNvSpPr/>
          <p:nvPr/>
        </p:nvSpPr>
        <p:spPr>
          <a:xfrm>
            <a:off x="3080055" y="-70064"/>
            <a:ext cx="6222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 de planificación </a:t>
            </a:r>
          </a:p>
        </p:txBody>
      </p:sp>
    </p:spTree>
    <p:extLst>
      <p:ext uri="{BB962C8B-B14F-4D97-AF65-F5344CB8AC3E}">
        <p14:creationId xmlns:p14="http://schemas.microsoft.com/office/powerpoint/2010/main" val="159377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bierno Parroquial de Jadán - PDF Free Download">
            <a:extLst>
              <a:ext uri="{FF2B5EF4-FFF2-40B4-BE49-F238E27FC236}">
                <a16:creationId xmlns:a16="http://schemas.microsoft.com/office/drawing/2014/main" id="{5F4FA031-CAA0-4590-AD99-AF1351594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8738"/>
            <a:ext cx="9144000" cy="49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40DE110-469F-429F-9775-389B5E352F02}"/>
              </a:ext>
            </a:extLst>
          </p:cNvPr>
          <p:cNvSpPr/>
          <p:nvPr/>
        </p:nvSpPr>
        <p:spPr>
          <a:xfrm>
            <a:off x="3939314" y="352047"/>
            <a:ext cx="388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Área de operación con la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retroexvadora</a:t>
            </a:r>
            <a:endParaRPr lang="es-E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7077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F322582-2321-439D-9B20-8F3EDC50E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70" y="63610"/>
            <a:ext cx="11967322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E1CC001-6C6F-4651-9F21-E23FA787DE74}"/>
              </a:ext>
            </a:extLst>
          </p:cNvPr>
          <p:cNvSpPr/>
          <p:nvPr/>
        </p:nvSpPr>
        <p:spPr>
          <a:xfrm>
            <a:off x="3048000" y="3105150"/>
            <a:ext cx="6096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Adquisición de materiales para el fomento productivo de la parroquia Guanando</a:t>
            </a:r>
            <a:r>
              <a:rPr lang="es-ES" dirty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135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0419457-9E6B-44FA-871C-AF01D49830B2}"/>
              </a:ext>
            </a:extLst>
          </p:cNvPr>
          <p:cNvSpPr/>
          <p:nvPr/>
        </p:nvSpPr>
        <p:spPr>
          <a:xfrm>
            <a:off x="3048000" y="2967038"/>
            <a:ext cx="6096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Proyecto </a:t>
            </a:r>
            <a:r>
              <a:rPr lang="es-ES" dirty="0" err="1">
                <a:solidFill>
                  <a:srgbClr val="000000"/>
                </a:solidFill>
                <a:latin typeface="Arial" panose="020B0604020202020204" pitchFamily="34" charset="0"/>
              </a:rPr>
              <a:t>atencion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 a las personas vulnerables, de la parroquia Santiago de Guanando.      Con actividades grupales de espacios activos.</a:t>
            </a:r>
            <a:r>
              <a:rPr lang="es-ES" dirty="0"/>
              <a:t> 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F9A8F0-BB47-4DD8-BCAC-752660E8B9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79" y="147761"/>
            <a:ext cx="4801870" cy="2682240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F5967E-5C31-4925-9134-EAD76F3494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065" y="3808288"/>
            <a:ext cx="4801870" cy="2711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006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9B52410-978E-4774-9880-9CE56DD4A20E}"/>
              </a:ext>
            </a:extLst>
          </p:cNvPr>
          <p:cNvSpPr/>
          <p:nvPr/>
        </p:nvSpPr>
        <p:spPr>
          <a:xfrm>
            <a:off x="3048000" y="3105150"/>
            <a:ext cx="6096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Emergencia Sanitaria por el COVID 19, coronavirus en la parroquia Santiago de Guanando. </a:t>
            </a: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521C46-7330-4E61-AD4C-1507D3C9373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101"/>
            <a:ext cx="5337175" cy="3347499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1A0214-CCE8-42D9-A070-236E3D348D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039"/>
            <a:ext cx="5507355" cy="282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67127E-4452-41F4-85F6-62BBD2B5E6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393" y="3951646"/>
            <a:ext cx="4509770" cy="266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7EFAA17-5BFF-4A08-9A07-23B86AFA674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32494"/>
            <a:ext cx="5751442" cy="2938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121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90699D4-9C74-4AC8-BDF0-65F021AB7AB7}"/>
              </a:ext>
            </a:extLst>
          </p:cNvPr>
          <p:cNvSpPr/>
          <p:nvPr/>
        </p:nvSpPr>
        <p:spPr>
          <a:xfrm>
            <a:off x="5083534" y="2092395"/>
            <a:ext cx="6096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Adquisición de </a:t>
            </a:r>
            <a:r>
              <a:rPr lang="es-ES" dirty="0" err="1">
                <a:solidFill>
                  <a:srgbClr val="000000"/>
                </a:solidFill>
                <a:latin typeface="Arial" panose="020B0604020202020204" pitchFamily="34" charset="0"/>
              </a:rPr>
              <a:t>plantulas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 tipo verduras, para fomentar huertos familiares y fortalecer el fomento productivo de la parroquia Santiago de Guanando. </a:t>
            </a: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E19943-C864-4978-866F-2AD22543FD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3" y="0"/>
            <a:ext cx="460330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4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E413086-F81F-48C9-BCA5-5BB03185970C}"/>
              </a:ext>
            </a:extLst>
          </p:cNvPr>
          <p:cNvSpPr/>
          <p:nvPr/>
        </p:nvSpPr>
        <p:spPr>
          <a:xfrm>
            <a:off x="3575631" y="3233658"/>
            <a:ext cx="5040739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1275" algn="ctr">
              <a:lnSpc>
                <a:spcPct val="115000"/>
              </a:lnSpc>
              <a:spcAft>
                <a:spcPts val="0"/>
              </a:spcAft>
            </a:pPr>
            <a:r>
              <a:rPr lang="es-ES" dirty="0"/>
              <a:t>Mantenimiento de retroexcavadora, del GADPR-SG 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FF3DAB-CBDB-45CE-B676-E5BA19FCC7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3" y="166853"/>
            <a:ext cx="3117215" cy="378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F43989-AB0E-4A16-AE87-2C82D741FF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070" y="3883025"/>
            <a:ext cx="4265930" cy="2974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2341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238</Words>
  <Application>Microsoft Office PowerPoint</Application>
  <PresentationFormat>Panorámica</PresentationFormat>
  <Paragraphs>30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Alejito Cepeda</dc:creator>
  <cp:lastModifiedBy>Alejito Cepeda</cp:lastModifiedBy>
  <cp:revision>13</cp:revision>
  <dcterms:created xsi:type="dcterms:W3CDTF">2020-10-14T15:20:08Z</dcterms:created>
  <dcterms:modified xsi:type="dcterms:W3CDTF">2021-08-04T17:14:59Z</dcterms:modified>
</cp:coreProperties>
</file>